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7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pp.vk.me/c604821/v604821722/96b5/YSz4VG3laRQ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643710"/>
          </a:xfrm>
          <a:prstGeom prst="rect">
            <a:avLst/>
          </a:prstGeom>
          <a:noFill/>
        </p:spPr>
      </p:pic>
      <p:sp>
        <p:nvSpPr>
          <p:cNvPr id="5" name="Овал 4"/>
          <p:cNvSpPr/>
          <p:nvPr/>
        </p:nvSpPr>
        <p:spPr>
          <a:xfrm>
            <a:off x="1000100" y="1000108"/>
            <a:ext cx="2500330" cy="2143140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123138" tIns="61570" rIns="123138" bIns="61570" rtlCol="0" anchor="ctr"/>
          <a:lstStyle/>
          <a:p>
            <a:pPr algn="ctr"/>
            <a:endParaRPr lang="ru-RU" dirty="0"/>
          </a:p>
        </p:txBody>
      </p:sp>
      <p:grpSp>
        <p:nvGrpSpPr>
          <p:cNvPr id="6" name="Group 12"/>
          <p:cNvGrpSpPr>
            <a:grpSpLocks/>
          </p:cNvGrpSpPr>
          <p:nvPr/>
        </p:nvGrpSpPr>
        <p:grpSpPr bwMode="auto">
          <a:xfrm>
            <a:off x="1214414" y="1071546"/>
            <a:ext cx="2214578" cy="1643074"/>
            <a:chOff x="4860" y="3959"/>
            <a:chExt cx="2520" cy="1879"/>
          </a:xfrm>
        </p:grpSpPr>
        <p:sp>
          <p:nvSpPr>
            <p:cNvPr id="7" name="PubChord"/>
            <p:cNvSpPr>
              <a:spLocks noEditPoints="1" noChangeArrowheads="1"/>
            </p:cNvSpPr>
            <p:nvPr/>
          </p:nvSpPr>
          <p:spPr bwMode="auto">
            <a:xfrm rot="8100000">
              <a:off x="5760" y="5118"/>
              <a:ext cx="640" cy="719"/>
            </a:xfrm>
            <a:custGeom>
              <a:avLst/>
              <a:gdLst>
                <a:gd name="G0" fmla="+- 0 0 0"/>
                <a:gd name="G1" fmla="sin 10800 14745600"/>
                <a:gd name="G2" fmla="cos 10800 14745600"/>
                <a:gd name="G3" fmla="sin 10800 2949120"/>
                <a:gd name="G4" fmla="cos 10800 2949120"/>
                <a:gd name="G5" fmla="+- G1 10800 0"/>
                <a:gd name="G6" fmla="+- G2 10800 0"/>
                <a:gd name="G7" fmla="+- G3 10800 0"/>
                <a:gd name="G8" fmla="+- G4 10800 0"/>
                <a:gd name="G9" fmla="+- 10800 0 0"/>
                <a:gd name="G10" fmla="+/ G5 G7 2"/>
                <a:gd name="G11" fmla="+/ G6 G8 2"/>
                <a:gd name="T0" fmla="*/ 3163 w 21600"/>
                <a:gd name="T1" fmla="*/ 3163 h 21600"/>
                <a:gd name="T2" fmla="*/ 10799 w 21600"/>
                <a:gd name="T3" fmla="*/ 10799 h 21600"/>
                <a:gd name="T4" fmla="*/ 18436 w 21600"/>
                <a:gd name="T5" fmla="*/ 18436 h 21600"/>
                <a:gd name="T6" fmla="*/ 3163 w 21600"/>
                <a:gd name="T7" fmla="*/ 3163 h 21600"/>
                <a:gd name="T8" fmla="*/ 18437 w 21600"/>
                <a:gd name="T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T6" t="T7" r="T8" b="T9"/>
              <a:pathLst>
                <a:path w="21600" h="21600">
                  <a:moveTo>
                    <a:pt x="3163" y="3163"/>
                  </a:moveTo>
                  <a:cubicBezTo>
                    <a:pt x="1137" y="5188"/>
                    <a:pt x="0" y="7935"/>
                    <a:pt x="0" y="10799"/>
                  </a:cubicBezTo>
                  <a:cubicBezTo>
                    <a:pt x="0" y="16764"/>
                    <a:pt x="4835" y="21600"/>
                    <a:pt x="10800" y="21600"/>
                  </a:cubicBezTo>
                  <a:cubicBezTo>
                    <a:pt x="13664" y="21600"/>
                    <a:pt x="16411" y="20462"/>
                    <a:pt x="18436" y="18436"/>
                  </a:cubicBezTo>
                  <a:close/>
                </a:path>
              </a:pathLst>
            </a:custGeom>
            <a:solidFill>
              <a:srgbClr val="FFFF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8" name="WordArt 14"/>
            <p:cNvSpPr>
              <a:spLocks noChangeArrowheads="1" noChangeShapeType="1" noTextEdit="1"/>
            </p:cNvSpPr>
            <p:nvPr/>
          </p:nvSpPr>
          <p:spPr bwMode="auto">
            <a:xfrm>
              <a:off x="4860" y="5298"/>
              <a:ext cx="2520" cy="54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lvl="1" algn="ctr"/>
              <a:r>
                <a:rPr lang="ru-RU" sz="4500" kern="10" dirty="0" smtClean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0000"/>
                  </a:solidFill>
                  <a:effectLst>
                    <a:outerShdw dist="35921" dir="2700000" algn="ctr" rotWithShape="0">
                      <a:srgbClr val="C0C0C0">
                        <a:alpha val="80000"/>
                      </a:srgbClr>
                    </a:outerShdw>
                  </a:effectLst>
                  <a:latin typeface="Times New Roman"/>
                  <a:cs typeface="Times New Roman"/>
                </a:rPr>
                <a:t>АРАЙЛЫ</a:t>
              </a:r>
              <a:endParaRPr lang="ru-RU" sz="45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/>
                <a:cs typeface="Times New Roman"/>
              </a:endParaRPr>
            </a:p>
          </p:txBody>
        </p:sp>
        <p:sp>
          <p:nvSpPr>
            <p:cNvPr id="9" name="AutoShape 15"/>
            <p:cNvSpPr>
              <a:spLocks noChangeArrowheads="1"/>
            </p:cNvSpPr>
            <p:nvPr/>
          </p:nvSpPr>
          <p:spPr bwMode="auto">
            <a:xfrm rot="12180000">
              <a:off x="4860" y="4918"/>
              <a:ext cx="768" cy="362"/>
            </a:xfrm>
            <a:prstGeom prst="moon">
              <a:avLst>
                <a:gd name="adj" fmla="val 27579"/>
              </a:avLst>
            </a:prstGeom>
            <a:solidFill>
              <a:srgbClr val="FFFF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0" name="AutoShape 16"/>
            <p:cNvSpPr>
              <a:spLocks noChangeArrowheads="1"/>
            </p:cNvSpPr>
            <p:nvPr/>
          </p:nvSpPr>
          <p:spPr bwMode="auto">
            <a:xfrm rot="14340000">
              <a:off x="5042" y="4337"/>
              <a:ext cx="901" cy="546"/>
            </a:xfrm>
            <a:prstGeom prst="moon">
              <a:avLst>
                <a:gd name="adj" fmla="val 24338"/>
              </a:avLst>
            </a:prstGeom>
            <a:solidFill>
              <a:srgbClr val="FFFF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" name="AutoShape 17"/>
            <p:cNvSpPr>
              <a:spLocks noChangeArrowheads="1"/>
            </p:cNvSpPr>
            <p:nvPr/>
          </p:nvSpPr>
          <p:spPr bwMode="auto">
            <a:xfrm rot="16320000">
              <a:off x="5576" y="4143"/>
              <a:ext cx="899" cy="532"/>
            </a:xfrm>
            <a:prstGeom prst="moon">
              <a:avLst>
                <a:gd name="adj" fmla="val 25884"/>
              </a:avLst>
            </a:prstGeom>
            <a:solidFill>
              <a:srgbClr val="FFFF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" name="AutoShape 18"/>
            <p:cNvSpPr>
              <a:spLocks noChangeArrowheads="1"/>
            </p:cNvSpPr>
            <p:nvPr/>
          </p:nvSpPr>
          <p:spPr bwMode="auto">
            <a:xfrm rot="17700000">
              <a:off x="6116" y="4343"/>
              <a:ext cx="870" cy="501"/>
            </a:xfrm>
            <a:prstGeom prst="moon">
              <a:avLst>
                <a:gd name="adj" fmla="val 24551"/>
              </a:avLst>
            </a:prstGeom>
            <a:solidFill>
              <a:srgbClr val="FFFF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" name="AutoShape 19"/>
            <p:cNvSpPr>
              <a:spLocks noChangeArrowheads="1"/>
            </p:cNvSpPr>
            <p:nvPr/>
          </p:nvSpPr>
          <p:spPr bwMode="auto">
            <a:xfrm rot="20220000">
              <a:off x="6480" y="4918"/>
              <a:ext cx="700" cy="392"/>
            </a:xfrm>
            <a:prstGeom prst="moon">
              <a:avLst>
                <a:gd name="adj" fmla="val 22875"/>
              </a:avLst>
            </a:prstGeom>
            <a:solidFill>
              <a:srgbClr val="FFFF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 rot="538725">
            <a:off x="3477108" y="811990"/>
            <a:ext cx="4143404" cy="18573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ҚҰРМЕТТІ ӘРІПТЕСТЕР!</a:t>
            </a:r>
          </a:p>
          <a:p>
            <a:pPr algn="ctr"/>
            <a:r>
              <a:rPr lang="kk-KZ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Ұстаздар күнімен құттықтаймыз!</a:t>
            </a:r>
          </a:p>
          <a:p>
            <a:pPr algn="ctr"/>
            <a:r>
              <a:rPr lang="kk-KZ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Сіздердің баршаларыңызға мықты денсаулық, барлық бастамаларыңызға толағай табыс, шаңырақтарыңызға шаттық пен молшылық тілейміз</a:t>
            </a:r>
            <a:endParaRPr lang="ru-RU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 rot="754489">
            <a:off x="2400940" y="2728553"/>
            <a:ext cx="4401206" cy="25647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 ПРАЗДНИКОМ, </a:t>
            </a:r>
          </a:p>
          <a:p>
            <a:pPr algn="ctr"/>
            <a:r>
              <a:rPr lang="kk-KZ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УВАЖАЕМЫЕ КОЛЛЕГИ!</a:t>
            </a:r>
          </a:p>
          <a:p>
            <a:pPr algn="ctr"/>
            <a:r>
              <a:rPr lang="kk-KZ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Здоровья, успехов и счастья вам </a:t>
            </a:r>
          </a:p>
          <a:p>
            <a:pPr algn="ctr"/>
            <a:endParaRPr lang="kk-KZ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с/п коллектив ясли – сада “Арайлы”</a:t>
            </a:r>
            <a:endParaRPr lang="ru-RU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85918" y="2643182"/>
            <a:ext cx="63579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МЕЙРАМ ҚҰТТЫ БОЛСЫН, ҚАДІРМЕНДІ ӘРІПТЕСТЕР!</a:t>
            </a:r>
            <a:endParaRPr lang="ru-RU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50</Words>
  <PresentationFormat>Экран (4:3)</PresentationFormat>
  <Paragraphs>11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Слайд 1</vt:lpstr>
      <vt:lpstr>Слайд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3</cp:revision>
  <dcterms:created xsi:type="dcterms:W3CDTF">2018-10-02T12:53:59Z</dcterms:created>
  <dcterms:modified xsi:type="dcterms:W3CDTF">2018-10-02T13:15:59Z</dcterms:modified>
</cp:coreProperties>
</file>